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3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endParaRPr lang="fr-CA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fld id="{94EF590B-CE05-44E8-BDCC-DAE9CC4F4C4A}" type="datetime1">
              <a:rPr lang="fr-CA" smtClean="0"/>
              <a:pPr/>
              <a:t>2/14/2011</a:t>
            </a:fld>
            <a:endParaRPr lang="fr-CA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endParaRPr lang="fr-CA" dirty="0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fld id="{42712D84-D7FE-4631-861F-B45D4102603D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8598360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endParaRPr lang="fr-CA" noProof="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fld id="{94EF590B-CE05-44E8-BDCC-DAE9CC4F4C4A}" type="datetime1">
              <a:rPr lang="fr-CA" noProof="0" smtClean="0"/>
              <a:pPr/>
              <a:t>2/14/2011</a:t>
            </a:fld>
            <a:endParaRPr lang="fr-CA" noProof="0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endParaRPr lang="fr-CA" noProof="0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fld id="{42712D84-D7FE-4631-861F-B45D4102603D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39239069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CA" dirty="0" smtClean="0"/>
              <a:t>Modifiez les styles du texte du </a:t>
            </a:r>
            <a:r>
              <a:rPr lang="fr-CA" noProof="0" dirty="0" smtClean="0"/>
              <a:t>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</a:t>
            </a:r>
            <a:r>
              <a:rPr lang="fr-CA" dirty="0" err="1" smtClean="0"/>
              <a:t>nquième</a:t>
            </a:r>
            <a:r>
              <a:rPr lang="fr-CA" dirty="0" smtClean="0"/>
              <a:t> niveau</a:t>
            </a:r>
            <a:endParaRPr lang="fr-CA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 dirty="0" smtClean="0"/>
              <a:t>Cliquez sur l'icône pour ajouter une image</a:t>
            </a:r>
            <a:endParaRPr lang="fr-CA" noProof="0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noProof="0" dirty="0" smtClean="0"/>
              <a:t>Modifiez le style du titre</a:t>
            </a:r>
            <a:endParaRPr lang="fr-CA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D6C23AD-4B8A-4272-94B0-A7B73F37F68C}" type="datetime1">
              <a:rPr lang="fr-CA" noProof="0" smtClean="0"/>
              <a:pPr/>
              <a:t>2011-02-14</a:t>
            </a:fld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A6DFC78-6930-41D4-824E-D5CFBDEE9072}" type="slidenum">
              <a:rPr lang="fr-CA" noProof="0" smtClean="0"/>
              <a:pPr/>
              <a:t>‹N°›</a:t>
            </a:fld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noProof="1" smtClean="0"/>
              <a:t>Plan de mise en marché de PisciNet Pro en ligne</a:t>
            </a:r>
            <a:endParaRPr lang="fr-CA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noProof="1" smtClean="0"/>
              <a:t>Réunion trimestrielle de planification</a:t>
            </a:r>
          </a:p>
          <a:p>
            <a:r>
              <a:rPr lang="fr-CA" noProof="1" smtClean="0"/>
              <a:t>Fabri Produits inc.</a:t>
            </a:r>
          </a:p>
          <a:p>
            <a:r>
              <a:rPr lang="fr-CA" noProof="1" smtClean="0"/>
              <a:t>D.T. Williams</a:t>
            </a:r>
          </a:p>
          <a:p>
            <a:r>
              <a:rPr lang="fr-CA" noProof="1" smtClean="0"/>
              <a:t>Directeur du Marketing</a:t>
            </a:r>
            <a:endParaRPr lang="fr-CA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Maximiser le potentiel du Web</a:t>
            </a:r>
            <a:endParaRPr lang="fr-CA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r-CA" dirty="0" smtClean="0"/>
              <a:t>Contenu OMR (optimisation des moteurs de recherche)</a:t>
            </a:r>
          </a:p>
          <a:p>
            <a:pPr lvl="1"/>
            <a:r>
              <a:rPr lang="fr-CA" sz="2000" dirty="0" smtClean="0"/>
              <a:t>Envoi des mots-clés à tous les grands moteurs de recherche</a:t>
            </a:r>
          </a:p>
          <a:p>
            <a:pPr lvl="1"/>
            <a:r>
              <a:rPr lang="fr-CA" sz="2000" dirty="0" smtClean="0"/>
              <a:t>Emploi d’étiquettes adéquates</a:t>
            </a:r>
          </a:p>
          <a:p>
            <a:pPr lvl="1"/>
            <a:r>
              <a:rPr lang="fr-CA" sz="2000" dirty="0" smtClean="0"/>
              <a:t>Correspondance du contenu et des mots-clés</a:t>
            </a:r>
            <a:endParaRPr lang="fr-CA" sz="2000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sz="quarter" idx="14"/>
          </p:nvPr>
        </p:nvSpPr>
        <p:spPr/>
        <p:txBody>
          <a:bodyPr/>
          <a:lstStyle/>
          <a:p>
            <a:r>
              <a:rPr lang="fr-CA" dirty="0" smtClean="0"/>
              <a:t>Sites Web publicitaires gratuits</a:t>
            </a:r>
          </a:p>
          <a:p>
            <a:pPr lvl="1"/>
            <a:r>
              <a:rPr lang="fr-CA" sz="2000" dirty="0" smtClean="0"/>
              <a:t>Dépôt de matériel publicitaire</a:t>
            </a:r>
          </a:p>
          <a:p>
            <a:pPr lvl="1"/>
            <a:r>
              <a:rPr lang="fr-CA" sz="2000" dirty="0" smtClean="0"/>
              <a:t>Emploi d’analyseurs de mots-clés des grands moteurs de recherche</a:t>
            </a:r>
          </a:p>
          <a:p>
            <a:pPr lvl="1"/>
            <a:r>
              <a:rPr lang="fr-CA" sz="2000" dirty="0" err="1" smtClean="0"/>
              <a:t>Téléversemnet</a:t>
            </a:r>
            <a:r>
              <a:rPr lang="fr-CA" sz="2000" dirty="0" smtClean="0"/>
              <a:t> </a:t>
            </a:r>
            <a:r>
              <a:rPr lang="fr-CA" sz="2000" dirty="0" smtClean="0"/>
              <a:t>de contenu gratuit</a:t>
            </a:r>
            <a:endParaRPr lang="fr-CA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agues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Vagues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agues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26573</TotalTime>
  <Words>78</Words>
  <Application>Microsoft Office PowerPoint</Application>
  <PresentationFormat>Affichage à l'écran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Vagues</vt:lpstr>
      <vt:lpstr>Plan de mise en marché de PisciNet Pro en ligne</vt:lpstr>
      <vt:lpstr>Maximiser le potentiel du Web</vt:lpstr>
    </vt:vector>
  </TitlesOfParts>
  <Company>Beskeen Publishing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mise en marché</dc:title>
  <dc:creator>Michèle Simond</dc:creator>
  <cp:lastModifiedBy>Michèle Simond</cp:lastModifiedBy>
  <cp:revision>45</cp:revision>
  <dcterms:created xsi:type="dcterms:W3CDTF">2003-05-26T22:24:55Z</dcterms:created>
  <dcterms:modified xsi:type="dcterms:W3CDTF">2011-02-14T11:01:33Z</dcterms:modified>
</cp:coreProperties>
</file>